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16231-AA89-4EF5-9534-91E59E9D0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86ECDD-676B-4766-A412-C6992DFE1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7D391-F2E2-4E97-A468-723BF238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31EEB0-E3B5-46DA-BDD7-0C870C23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2CC0D-D158-42C3-9E4C-3A8E3111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265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16057-3397-4632-9EBC-C4819927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591794-CCEF-42D7-8887-978FA39AF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DF420-9D99-4E41-93DF-69A8719D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207AEA-CF7D-43C8-B6F0-011D5E7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0C80C-3E76-44AB-819A-475A7589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21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DDF60A-F3C1-423E-BA42-23788EE59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8752AE-10D5-46E4-95A1-C8927B490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14F21-3EBA-4F23-A01F-38DD8FE2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158A9D-A62F-4CED-9080-37C79957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26F48D-EA63-48CA-9050-44472DE5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05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30959-8E4E-44FC-8372-42A8B3A3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126BF3-9769-486C-A8AE-E2E6277DF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57A5C1-35A6-40E2-B99F-C9970B4C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DBBAC-4D52-49A0-9881-45EDFED5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E88C3-9106-4A71-80B0-EED15F15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7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DAEA4-350B-4CF5-BAAF-73CD61B1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DE72A5-0494-4BE7-80E8-842798F9A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A826FC-A316-4339-8190-A53D4D49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A48BC1-24B0-45EF-8E4D-DD742546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27AEE-9CA8-44DA-AE69-FFB745ED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34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6CA96-5F5E-4AC7-B2E2-2B922489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E165EB-0519-4D18-89CC-935DAC749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206A79-3E38-4B0B-AFBD-D952B2EAA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46450F-0C99-4EA4-9406-8316AC53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1D9542-6E20-4FE5-AAA5-E75A6033A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E80497-AE51-4DA8-9A6E-4BD2E54D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60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2EE36-AD34-4057-A27A-42939C63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F996EC-FB2E-480C-B025-1707FAE80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8B0D43-18D5-4242-85C2-30F6BA590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2FBB02-F399-4F35-90F0-C02DAE0E7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367C7A-C454-48BB-930B-D02DCCEDD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ACCDE8-32FC-40DE-9779-5515AB3F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899E96-D973-4B9E-8240-84E68455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C6B07C-DA16-422C-B6DF-61A7B032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40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73520-D293-4959-8348-386DADD3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123CC4-49B0-4E8A-B05C-35E576B7B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85F768-71E3-4437-B1B5-9AB936FB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7F8236-EA56-41A5-AE63-FFC0F14C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6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FE81D1-0D92-4C08-9290-FE3EAD74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932C80-1804-4E10-940F-3DE1980B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79B7D7-B0D5-4A15-BC62-25640188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0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BD1ED-3FE7-4596-ACD0-16A85625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D2AC9-8167-47DD-8150-0D10B0D5A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AE2FBE-B15F-47D2-B253-065AD56A5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5B2737-3480-4B93-BA08-5317AE01E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AFBB01-9C22-4240-B918-C1BBE83A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7D300F-B065-4A98-93EF-F51AF38D7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7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1CD22-7B39-4168-85D6-148BDA0F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010403-8EEF-4388-A7CF-5B16D1433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154030-7D1C-44C3-BAD7-80A97956B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C0A8CD-48FA-4A3D-9548-212C30463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AE2D0B-AA20-4543-B267-349AC1D84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0B77D0-B2B8-488A-B7EB-1DBA9517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161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8EF2CF-4F1A-4B67-B187-95DA97EB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96D598-CE93-4A5E-8CEC-02092F64C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8DF4C5-C178-4B85-A9E8-770CEA236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0F4BA-81A5-411E-9BDE-BD2F994EE40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C63FD1-ADE2-46AF-BFAE-C2FE50054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928114-7D75-491B-A2E4-B6422F222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53A2F-5E78-4FE3-87DD-ADF66D1C2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710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1">
            <a:extLst>
              <a:ext uri="{FF2B5EF4-FFF2-40B4-BE49-F238E27FC236}">
                <a16:creationId xmlns:a16="http://schemas.microsoft.com/office/drawing/2014/main" id="{9B7408E3-DC24-48BA-8DC8-A3F64C0DC7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8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0">
            <a:extLst>
              <a:ext uri="{FF2B5EF4-FFF2-40B4-BE49-F238E27FC236}">
                <a16:creationId xmlns:a16="http://schemas.microsoft.com/office/drawing/2014/main" id="{001704D1-4C8A-43AB-A5AD-7CC37C7A46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293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0">
            <a:extLst>
              <a:ext uri="{FF2B5EF4-FFF2-40B4-BE49-F238E27FC236}">
                <a16:creationId xmlns:a16="http://schemas.microsoft.com/office/drawing/2014/main" id="{6F3E4C22-DC15-450F-AF14-25DCC57983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550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1">
            <a:extLst>
              <a:ext uri="{FF2B5EF4-FFF2-40B4-BE49-F238E27FC236}">
                <a16:creationId xmlns:a16="http://schemas.microsoft.com/office/drawing/2014/main" id="{D960DE69-A33D-448E-9E1C-698FA69979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339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2">
            <a:extLst>
              <a:ext uri="{FF2B5EF4-FFF2-40B4-BE49-F238E27FC236}">
                <a16:creationId xmlns:a16="http://schemas.microsoft.com/office/drawing/2014/main" id="{7254145E-6491-4EE7-A392-2C4994E929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723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3">
            <a:extLst>
              <a:ext uri="{FF2B5EF4-FFF2-40B4-BE49-F238E27FC236}">
                <a16:creationId xmlns:a16="http://schemas.microsoft.com/office/drawing/2014/main" id="{F51ED60F-EE01-499B-9F00-2159E5CF66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932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4">
            <a:extLst>
              <a:ext uri="{FF2B5EF4-FFF2-40B4-BE49-F238E27FC236}">
                <a16:creationId xmlns:a16="http://schemas.microsoft.com/office/drawing/2014/main" id="{32AD8066-82E7-4038-A374-91D65F364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2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5">
            <a:extLst>
              <a:ext uri="{FF2B5EF4-FFF2-40B4-BE49-F238E27FC236}">
                <a16:creationId xmlns:a16="http://schemas.microsoft.com/office/drawing/2014/main" id="{526DD7CC-1368-423F-B778-B93CA3DCF4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351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6">
            <a:extLst>
              <a:ext uri="{FF2B5EF4-FFF2-40B4-BE49-F238E27FC236}">
                <a16:creationId xmlns:a16="http://schemas.microsoft.com/office/drawing/2014/main" id="{F2B51C37-C7CF-426E-8451-2739C535A9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590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7">
            <a:extLst>
              <a:ext uri="{FF2B5EF4-FFF2-40B4-BE49-F238E27FC236}">
                <a16:creationId xmlns:a16="http://schemas.microsoft.com/office/drawing/2014/main" id="{0769B276-BB29-42B5-8EF0-BED7571F25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524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8">
            <a:extLst>
              <a:ext uri="{FF2B5EF4-FFF2-40B4-BE49-F238E27FC236}">
                <a16:creationId xmlns:a16="http://schemas.microsoft.com/office/drawing/2014/main" id="{2ED2569E-905E-4319-8E14-326BBC5A9E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6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9">
            <a:extLst>
              <a:ext uri="{FF2B5EF4-FFF2-40B4-BE49-F238E27FC236}">
                <a16:creationId xmlns:a16="http://schemas.microsoft.com/office/drawing/2014/main" id="{450D6C7D-CDF5-4870-A11D-7572F5A8C8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01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1">
            <a:extLst>
              <a:ext uri="{FF2B5EF4-FFF2-40B4-BE49-F238E27FC236}">
                <a16:creationId xmlns:a16="http://schemas.microsoft.com/office/drawing/2014/main" id="{2CF011B9-FAC4-467D-9E9D-D3DAB53881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886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0">
            <a:extLst>
              <a:ext uri="{FF2B5EF4-FFF2-40B4-BE49-F238E27FC236}">
                <a16:creationId xmlns:a16="http://schemas.microsoft.com/office/drawing/2014/main" id="{B13F87E1-DA83-4685-91CA-A97817F251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87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1">
            <a:extLst>
              <a:ext uri="{FF2B5EF4-FFF2-40B4-BE49-F238E27FC236}">
                <a16:creationId xmlns:a16="http://schemas.microsoft.com/office/drawing/2014/main" id="{8121E17C-FC1D-411D-8C68-4E314F80A8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78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2">
            <a:extLst>
              <a:ext uri="{FF2B5EF4-FFF2-40B4-BE49-F238E27FC236}">
                <a16:creationId xmlns:a16="http://schemas.microsoft.com/office/drawing/2014/main" id="{668EA913-BAB9-4DD6-9FE4-9DF0032F09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126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3">
            <a:extLst>
              <a:ext uri="{FF2B5EF4-FFF2-40B4-BE49-F238E27FC236}">
                <a16:creationId xmlns:a16="http://schemas.microsoft.com/office/drawing/2014/main" id="{C2DF9FB1-0474-4253-A4D2-B1595F0CA7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07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4">
            <a:extLst>
              <a:ext uri="{FF2B5EF4-FFF2-40B4-BE49-F238E27FC236}">
                <a16:creationId xmlns:a16="http://schemas.microsoft.com/office/drawing/2014/main" id="{87BDA1F4-9E4A-4CD0-8768-DD971E3D51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744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5">
            <a:extLst>
              <a:ext uri="{FF2B5EF4-FFF2-40B4-BE49-F238E27FC236}">
                <a16:creationId xmlns:a16="http://schemas.microsoft.com/office/drawing/2014/main" id="{99C7B71A-91E8-4C49-A313-57FBFBDD37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606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6">
            <a:extLst>
              <a:ext uri="{FF2B5EF4-FFF2-40B4-BE49-F238E27FC236}">
                <a16:creationId xmlns:a16="http://schemas.microsoft.com/office/drawing/2014/main" id="{9CF8EB0C-DFB2-43EA-9C65-9747A0D319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924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7">
            <a:extLst>
              <a:ext uri="{FF2B5EF4-FFF2-40B4-BE49-F238E27FC236}">
                <a16:creationId xmlns:a16="http://schemas.microsoft.com/office/drawing/2014/main" id="{B4F8F108-8A6B-4786-8FE8-C231CEC328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335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8">
            <a:extLst>
              <a:ext uri="{FF2B5EF4-FFF2-40B4-BE49-F238E27FC236}">
                <a16:creationId xmlns:a16="http://schemas.microsoft.com/office/drawing/2014/main" id="{108091C1-B044-4E74-B441-CE2A3ECDA3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88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9">
            <a:extLst>
              <a:ext uri="{FF2B5EF4-FFF2-40B4-BE49-F238E27FC236}">
                <a16:creationId xmlns:a16="http://schemas.microsoft.com/office/drawing/2014/main" id="{00F73DF0-070A-4759-A8B4-081EFB67A9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2">
            <a:extLst>
              <a:ext uri="{FF2B5EF4-FFF2-40B4-BE49-F238E27FC236}">
                <a16:creationId xmlns:a16="http://schemas.microsoft.com/office/drawing/2014/main" id="{DFECED0C-6E46-479C-B694-3C26947E92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611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0">
            <a:extLst>
              <a:ext uri="{FF2B5EF4-FFF2-40B4-BE49-F238E27FC236}">
                <a16:creationId xmlns:a16="http://schemas.microsoft.com/office/drawing/2014/main" id="{CC4E8C16-7E4D-4178-9837-FBA1946FAF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083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1">
            <a:extLst>
              <a:ext uri="{FF2B5EF4-FFF2-40B4-BE49-F238E27FC236}">
                <a16:creationId xmlns:a16="http://schemas.microsoft.com/office/drawing/2014/main" id="{8E8D4724-D6EE-4528-994C-A293D1223D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313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2">
            <a:extLst>
              <a:ext uri="{FF2B5EF4-FFF2-40B4-BE49-F238E27FC236}">
                <a16:creationId xmlns:a16="http://schemas.microsoft.com/office/drawing/2014/main" id="{B13F1CE0-F46E-4364-B1F0-5A8E429F22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632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3">
            <a:extLst>
              <a:ext uri="{FF2B5EF4-FFF2-40B4-BE49-F238E27FC236}">
                <a16:creationId xmlns:a16="http://schemas.microsoft.com/office/drawing/2014/main" id="{212BC317-DE56-4DB1-AAA6-8B431A8739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632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4">
            <a:extLst>
              <a:ext uri="{FF2B5EF4-FFF2-40B4-BE49-F238E27FC236}">
                <a16:creationId xmlns:a16="http://schemas.microsoft.com/office/drawing/2014/main" id="{5FC82275-16DD-438B-A183-B5054837E7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095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5">
            <a:extLst>
              <a:ext uri="{FF2B5EF4-FFF2-40B4-BE49-F238E27FC236}">
                <a16:creationId xmlns:a16="http://schemas.microsoft.com/office/drawing/2014/main" id="{5F675F09-0BF1-432D-B8BD-38721E084B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136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6">
            <a:extLst>
              <a:ext uri="{FF2B5EF4-FFF2-40B4-BE49-F238E27FC236}">
                <a16:creationId xmlns:a16="http://schemas.microsoft.com/office/drawing/2014/main" id="{DBA71E5C-D073-4036-870F-E6361ABEB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606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7">
            <a:extLst>
              <a:ext uri="{FF2B5EF4-FFF2-40B4-BE49-F238E27FC236}">
                <a16:creationId xmlns:a16="http://schemas.microsoft.com/office/drawing/2014/main" id="{CD7E7718-5836-49FC-87CB-9AD9E679D8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7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8">
            <a:extLst>
              <a:ext uri="{FF2B5EF4-FFF2-40B4-BE49-F238E27FC236}">
                <a16:creationId xmlns:a16="http://schemas.microsoft.com/office/drawing/2014/main" id="{3C1F577C-C8AD-498F-A064-A94D44088D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627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9">
            <a:extLst>
              <a:ext uri="{FF2B5EF4-FFF2-40B4-BE49-F238E27FC236}">
                <a16:creationId xmlns:a16="http://schemas.microsoft.com/office/drawing/2014/main" id="{050CF8C1-6F08-469B-967F-A65D178C2F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3">
            <a:extLst>
              <a:ext uri="{FF2B5EF4-FFF2-40B4-BE49-F238E27FC236}">
                <a16:creationId xmlns:a16="http://schemas.microsoft.com/office/drawing/2014/main" id="{44B399F8-4F2B-4CD5-B864-63F6BAA895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446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0">
            <a:extLst>
              <a:ext uri="{FF2B5EF4-FFF2-40B4-BE49-F238E27FC236}">
                <a16:creationId xmlns:a16="http://schemas.microsoft.com/office/drawing/2014/main" id="{C392B96B-2929-4D98-9D37-8C3215DBFD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77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1">
            <a:extLst>
              <a:ext uri="{FF2B5EF4-FFF2-40B4-BE49-F238E27FC236}">
                <a16:creationId xmlns:a16="http://schemas.microsoft.com/office/drawing/2014/main" id="{A885DE89-EC3A-4DE0-9B83-5811FC52A6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574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2">
            <a:extLst>
              <a:ext uri="{FF2B5EF4-FFF2-40B4-BE49-F238E27FC236}">
                <a16:creationId xmlns:a16="http://schemas.microsoft.com/office/drawing/2014/main" id="{4B6EEF0C-FD9D-4997-940E-2BCBE202AC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955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3">
            <a:extLst>
              <a:ext uri="{FF2B5EF4-FFF2-40B4-BE49-F238E27FC236}">
                <a16:creationId xmlns:a16="http://schemas.microsoft.com/office/drawing/2014/main" id="{D96003FC-CF4A-4CD2-B978-10803A796E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569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4">
            <a:extLst>
              <a:ext uri="{FF2B5EF4-FFF2-40B4-BE49-F238E27FC236}">
                <a16:creationId xmlns:a16="http://schemas.microsoft.com/office/drawing/2014/main" id="{984C4A8A-52DB-4A56-BCE2-5FC8FA4C74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72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5">
            <a:extLst>
              <a:ext uri="{FF2B5EF4-FFF2-40B4-BE49-F238E27FC236}">
                <a16:creationId xmlns:a16="http://schemas.microsoft.com/office/drawing/2014/main" id="{D1DF40C4-0647-4D8D-9FCB-914F21C442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198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6">
            <a:extLst>
              <a:ext uri="{FF2B5EF4-FFF2-40B4-BE49-F238E27FC236}">
                <a16:creationId xmlns:a16="http://schemas.microsoft.com/office/drawing/2014/main" id="{C333329E-3412-4F9E-84D6-10A97128DA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30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7">
            <a:extLst>
              <a:ext uri="{FF2B5EF4-FFF2-40B4-BE49-F238E27FC236}">
                <a16:creationId xmlns:a16="http://schemas.microsoft.com/office/drawing/2014/main" id="{E78D1FAB-062D-4012-89C8-B25F08D66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656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8">
            <a:extLst>
              <a:ext uri="{FF2B5EF4-FFF2-40B4-BE49-F238E27FC236}">
                <a16:creationId xmlns:a16="http://schemas.microsoft.com/office/drawing/2014/main" id="{5B00C4B5-4369-4EC5-99E7-105D5FA5DD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568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9">
            <a:extLst>
              <a:ext uri="{FF2B5EF4-FFF2-40B4-BE49-F238E27FC236}">
                <a16:creationId xmlns:a16="http://schemas.microsoft.com/office/drawing/2014/main" id="{DA3A40A4-7502-42F9-AC43-2980F91E9D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4">
            <a:extLst>
              <a:ext uri="{FF2B5EF4-FFF2-40B4-BE49-F238E27FC236}">
                <a16:creationId xmlns:a16="http://schemas.microsoft.com/office/drawing/2014/main" id="{F51F6970-80EA-4FBF-925D-D1E32C1872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087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0">
            <a:extLst>
              <a:ext uri="{FF2B5EF4-FFF2-40B4-BE49-F238E27FC236}">
                <a16:creationId xmlns:a16="http://schemas.microsoft.com/office/drawing/2014/main" id="{EF8E7807-6C0E-475B-BDEF-7E8594C194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22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1">
            <a:extLst>
              <a:ext uri="{FF2B5EF4-FFF2-40B4-BE49-F238E27FC236}">
                <a16:creationId xmlns:a16="http://schemas.microsoft.com/office/drawing/2014/main" id="{6CEDA010-1FAE-45E0-B5E7-F16754009E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2">
            <a:extLst>
              <a:ext uri="{FF2B5EF4-FFF2-40B4-BE49-F238E27FC236}">
                <a16:creationId xmlns:a16="http://schemas.microsoft.com/office/drawing/2014/main" id="{3CBD2FFB-70E0-4D24-A14C-4D4AAF8D79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31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3">
            <a:extLst>
              <a:ext uri="{FF2B5EF4-FFF2-40B4-BE49-F238E27FC236}">
                <a16:creationId xmlns:a16="http://schemas.microsoft.com/office/drawing/2014/main" id="{523D2DAF-903B-495E-8838-A142611A93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69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4">
            <a:extLst>
              <a:ext uri="{FF2B5EF4-FFF2-40B4-BE49-F238E27FC236}">
                <a16:creationId xmlns:a16="http://schemas.microsoft.com/office/drawing/2014/main" id="{EF152573-A06E-4A0C-A992-E40B65D1A2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50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5">
            <a:extLst>
              <a:ext uri="{FF2B5EF4-FFF2-40B4-BE49-F238E27FC236}">
                <a16:creationId xmlns:a16="http://schemas.microsoft.com/office/drawing/2014/main" id="{9038BDB4-19D0-41E4-A6D2-F6AA4CA7FB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747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6">
            <a:extLst>
              <a:ext uri="{FF2B5EF4-FFF2-40B4-BE49-F238E27FC236}">
                <a16:creationId xmlns:a16="http://schemas.microsoft.com/office/drawing/2014/main" id="{3742D5BF-7783-481B-A60D-7A71724FD2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938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7">
            <a:extLst>
              <a:ext uri="{FF2B5EF4-FFF2-40B4-BE49-F238E27FC236}">
                <a16:creationId xmlns:a16="http://schemas.microsoft.com/office/drawing/2014/main" id="{F70277D7-6E01-409B-9B38-990E4D615A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34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8">
            <a:extLst>
              <a:ext uri="{FF2B5EF4-FFF2-40B4-BE49-F238E27FC236}">
                <a16:creationId xmlns:a16="http://schemas.microsoft.com/office/drawing/2014/main" id="{4D595E61-E95C-4C6A-A7FC-106BA281F5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05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9">
            <a:extLst>
              <a:ext uri="{FF2B5EF4-FFF2-40B4-BE49-F238E27FC236}">
                <a16:creationId xmlns:a16="http://schemas.microsoft.com/office/drawing/2014/main" id="{1BA9F9E4-F0A2-4167-B662-77C7A62D3D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5">
            <a:extLst>
              <a:ext uri="{FF2B5EF4-FFF2-40B4-BE49-F238E27FC236}">
                <a16:creationId xmlns:a16="http://schemas.microsoft.com/office/drawing/2014/main" id="{280C656B-E7AD-4585-82D7-8661E8E2BE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393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0">
            <a:extLst>
              <a:ext uri="{FF2B5EF4-FFF2-40B4-BE49-F238E27FC236}">
                <a16:creationId xmlns:a16="http://schemas.microsoft.com/office/drawing/2014/main" id="{33CBCDD8-B210-4932-BDC5-E999ADB353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607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1">
            <a:extLst>
              <a:ext uri="{FF2B5EF4-FFF2-40B4-BE49-F238E27FC236}">
                <a16:creationId xmlns:a16="http://schemas.microsoft.com/office/drawing/2014/main" id="{9ECEF590-AC67-4D2F-BA08-BE31F95B83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97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2">
            <a:extLst>
              <a:ext uri="{FF2B5EF4-FFF2-40B4-BE49-F238E27FC236}">
                <a16:creationId xmlns:a16="http://schemas.microsoft.com/office/drawing/2014/main" id="{F2A4A963-CF0C-4765-BFD1-E3D1B1318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937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3">
            <a:extLst>
              <a:ext uri="{FF2B5EF4-FFF2-40B4-BE49-F238E27FC236}">
                <a16:creationId xmlns:a16="http://schemas.microsoft.com/office/drawing/2014/main" id="{3716298B-EC17-4ADC-9377-5CE46D03CF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100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4">
            <a:extLst>
              <a:ext uri="{FF2B5EF4-FFF2-40B4-BE49-F238E27FC236}">
                <a16:creationId xmlns:a16="http://schemas.microsoft.com/office/drawing/2014/main" id="{B6222037-576A-4EB7-9203-9EEC0A3055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180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5">
            <a:extLst>
              <a:ext uri="{FF2B5EF4-FFF2-40B4-BE49-F238E27FC236}">
                <a16:creationId xmlns:a16="http://schemas.microsoft.com/office/drawing/2014/main" id="{9FC8E5C9-B54D-4116-8EF4-388784E973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11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6">
            <a:extLst>
              <a:ext uri="{FF2B5EF4-FFF2-40B4-BE49-F238E27FC236}">
                <a16:creationId xmlns:a16="http://schemas.microsoft.com/office/drawing/2014/main" id="{E8BF977C-13E8-4EC2-9CC4-0731A5276B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106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7">
            <a:extLst>
              <a:ext uri="{FF2B5EF4-FFF2-40B4-BE49-F238E27FC236}">
                <a16:creationId xmlns:a16="http://schemas.microsoft.com/office/drawing/2014/main" id="{F0AA1207-57F8-4764-ABAD-B7A05B361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09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8">
            <a:extLst>
              <a:ext uri="{FF2B5EF4-FFF2-40B4-BE49-F238E27FC236}">
                <a16:creationId xmlns:a16="http://schemas.microsoft.com/office/drawing/2014/main" id="{AD227737-327F-4FDD-AA0A-5B1AD96C68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00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9">
            <a:extLst>
              <a:ext uri="{FF2B5EF4-FFF2-40B4-BE49-F238E27FC236}">
                <a16:creationId xmlns:a16="http://schemas.microsoft.com/office/drawing/2014/main" id="{EA9C95CB-A070-4BAD-A6DC-BC8C2BB1CC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6">
            <a:extLst>
              <a:ext uri="{FF2B5EF4-FFF2-40B4-BE49-F238E27FC236}">
                <a16:creationId xmlns:a16="http://schemas.microsoft.com/office/drawing/2014/main" id="{0DFF3F51-41CD-4277-80B3-726ABA0FA2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773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0">
            <a:extLst>
              <a:ext uri="{FF2B5EF4-FFF2-40B4-BE49-F238E27FC236}">
                <a16:creationId xmlns:a16="http://schemas.microsoft.com/office/drawing/2014/main" id="{2924C430-2BCE-40F5-A060-07651C09C4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49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1">
            <a:extLst>
              <a:ext uri="{FF2B5EF4-FFF2-40B4-BE49-F238E27FC236}">
                <a16:creationId xmlns:a16="http://schemas.microsoft.com/office/drawing/2014/main" id="{28B7A430-F1B5-4E1C-9AE3-737AC8F53C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59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2">
            <a:extLst>
              <a:ext uri="{FF2B5EF4-FFF2-40B4-BE49-F238E27FC236}">
                <a16:creationId xmlns:a16="http://schemas.microsoft.com/office/drawing/2014/main" id="{ECEE1641-394B-4B6B-8527-C157D6B639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10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3">
            <a:extLst>
              <a:ext uri="{FF2B5EF4-FFF2-40B4-BE49-F238E27FC236}">
                <a16:creationId xmlns:a16="http://schemas.microsoft.com/office/drawing/2014/main" id="{DF9D09A5-13B8-40FD-90A4-CF664DF33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466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4">
            <a:extLst>
              <a:ext uri="{FF2B5EF4-FFF2-40B4-BE49-F238E27FC236}">
                <a16:creationId xmlns:a16="http://schemas.microsoft.com/office/drawing/2014/main" id="{C6C93490-CCB1-438E-81E5-82C64C711D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540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5">
            <a:extLst>
              <a:ext uri="{FF2B5EF4-FFF2-40B4-BE49-F238E27FC236}">
                <a16:creationId xmlns:a16="http://schemas.microsoft.com/office/drawing/2014/main" id="{0DC1DDB6-5608-4A67-B9A8-E8CA88D7F6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357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6">
            <a:extLst>
              <a:ext uri="{FF2B5EF4-FFF2-40B4-BE49-F238E27FC236}">
                <a16:creationId xmlns:a16="http://schemas.microsoft.com/office/drawing/2014/main" id="{23D643B4-C29F-4436-BF82-DEF3ACB332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106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7">
            <a:extLst>
              <a:ext uri="{FF2B5EF4-FFF2-40B4-BE49-F238E27FC236}">
                <a16:creationId xmlns:a16="http://schemas.microsoft.com/office/drawing/2014/main" id="{94E76C3A-E69F-4066-85E1-AD38D61F8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46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8">
            <a:extLst>
              <a:ext uri="{FF2B5EF4-FFF2-40B4-BE49-F238E27FC236}">
                <a16:creationId xmlns:a16="http://schemas.microsoft.com/office/drawing/2014/main" id="{0FECE346-FF64-4740-87B9-F77FF3CFF2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450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9">
            <a:extLst>
              <a:ext uri="{FF2B5EF4-FFF2-40B4-BE49-F238E27FC236}">
                <a16:creationId xmlns:a16="http://schemas.microsoft.com/office/drawing/2014/main" id="{FA0C326C-72BC-4430-A503-A23597F564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2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7">
            <a:extLst>
              <a:ext uri="{FF2B5EF4-FFF2-40B4-BE49-F238E27FC236}">
                <a16:creationId xmlns:a16="http://schemas.microsoft.com/office/drawing/2014/main" id="{8FB897F2-6904-4DC9-BB2F-524486D4DA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6289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0">
            <a:extLst>
              <a:ext uri="{FF2B5EF4-FFF2-40B4-BE49-F238E27FC236}">
                <a16:creationId xmlns:a16="http://schemas.microsoft.com/office/drawing/2014/main" id="{1370DD77-5D0A-4D4B-83C8-14222C6B50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710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1">
            <a:extLst>
              <a:ext uri="{FF2B5EF4-FFF2-40B4-BE49-F238E27FC236}">
                <a16:creationId xmlns:a16="http://schemas.microsoft.com/office/drawing/2014/main" id="{5309C905-466F-4AD8-B641-1C056C2E9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816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2">
            <a:extLst>
              <a:ext uri="{FF2B5EF4-FFF2-40B4-BE49-F238E27FC236}">
                <a16:creationId xmlns:a16="http://schemas.microsoft.com/office/drawing/2014/main" id="{9319FEF5-6E86-4479-A75F-61EADFFF37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618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3">
            <a:extLst>
              <a:ext uri="{FF2B5EF4-FFF2-40B4-BE49-F238E27FC236}">
                <a16:creationId xmlns:a16="http://schemas.microsoft.com/office/drawing/2014/main" id="{0ACA6D8F-454D-4A8B-BA74-8CADE8C4F1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274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4">
            <a:extLst>
              <a:ext uri="{FF2B5EF4-FFF2-40B4-BE49-F238E27FC236}">
                <a16:creationId xmlns:a16="http://schemas.microsoft.com/office/drawing/2014/main" id="{8B142C99-A114-44BF-85E4-7716EAADEC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486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5">
            <a:extLst>
              <a:ext uri="{FF2B5EF4-FFF2-40B4-BE49-F238E27FC236}">
                <a16:creationId xmlns:a16="http://schemas.microsoft.com/office/drawing/2014/main" id="{2EF5854C-6B94-44B2-B049-BD9B8A085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910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6">
            <a:extLst>
              <a:ext uri="{FF2B5EF4-FFF2-40B4-BE49-F238E27FC236}">
                <a16:creationId xmlns:a16="http://schemas.microsoft.com/office/drawing/2014/main" id="{46DF794D-9A5D-4095-BDDC-82AD769BFC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4886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7">
            <a:extLst>
              <a:ext uri="{FF2B5EF4-FFF2-40B4-BE49-F238E27FC236}">
                <a16:creationId xmlns:a16="http://schemas.microsoft.com/office/drawing/2014/main" id="{1AFC05B4-417A-43E3-BF1C-13332D56CB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490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8">
            <a:extLst>
              <a:ext uri="{FF2B5EF4-FFF2-40B4-BE49-F238E27FC236}">
                <a16:creationId xmlns:a16="http://schemas.microsoft.com/office/drawing/2014/main" id="{3049A52A-B766-42DD-B7D2-291986025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347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9">
            <a:extLst>
              <a:ext uri="{FF2B5EF4-FFF2-40B4-BE49-F238E27FC236}">
                <a16:creationId xmlns:a16="http://schemas.microsoft.com/office/drawing/2014/main" id="{8ABFBFB4-54B2-42E8-B500-8C1D7CC193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6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8">
            <a:extLst>
              <a:ext uri="{FF2B5EF4-FFF2-40B4-BE49-F238E27FC236}">
                <a16:creationId xmlns:a16="http://schemas.microsoft.com/office/drawing/2014/main" id="{6CAB796A-33F9-4703-ACB5-754E28D103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811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0">
            <a:extLst>
              <a:ext uri="{FF2B5EF4-FFF2-40B4-BE49-F238E27FC236}">
                <a16:creationId xmlns:a16="http://schemas.microsoft.com/office/drawing/2014/main" id="{663F3255-B9F0-42C2-A214-7D36AA8609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09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1">
            <a:extLst>
              <a:ext uri="{FF2B5EF4-FFF2-40B4-BE49-F238E27FC236}">
                <a16:creationId xmlns:a16="http://schemas.microsoft.com/office/drawing/2014/main" id="{6240C688-C5FA-4D3F-9A8C-A97AF20F43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6905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2">
            <a:extLst>
              <a:ext uri="{FF2B5EF4-FFF2-40B4-BE49-F238E27FC236}">
                <a16:creationId xmlns:a16="http://schemas.microsoft.com/office/drawing/2014/main" id="{490777DC-5CDA-49D4-B26B-9AC7D1D5C6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119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3">
            <a:extLst>
              <a:ext uri="{FF2B5EF4-FFF2-40B4-BE49-F238E27FC236}">
                <a16:creationId xmlns:a16="http://schemas.microsoft.com/office/drawing/2014/main" id="{D3B33ADD-27CD-4E87-867E-1FE779309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681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4">
            <a:extLst>
              <a:ext uri="{FF2B5EF4-FFF2-40B4-BE49-F238E27FC236}">
                <a16:creationId xmlns:a16="http://schemas.microsoft.com/office/drawing/2014/main" id="{D2545542-3292-49EE-B0CA-EAC111C6E2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0242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5">
            <a:extLst>
              <a:ext uri="{FF2B5EF4-FFF2-40B4-BE49-F238E27FC236}">
                <a16:creationId xmlns:a16="http://schemas.microsoft.com/office/drawing/2014/main" id="{264DC85A-1E3B-40B2-BBFB-C96453188A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797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6">
            <a:extLst>
              <a:ext uri="{FF2B5EF4-FFF2-40B4-BE49-F238E27FC236}">
                <a16:creationId xmlns:a16="http://schemas.microsoft.com/office/drawing/2014/main" id="{ECA309D8-FE77-4B1E-BE82-82CD1E7E16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977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7">
            <a:extLst>
              <a:ext uri="{FF2B5EF4-FFF2-40B4-BE49-F238E27FC236}">
                <a16:creationId xmlns:a16="http://schemas.microsoft.com/office/drawing/2014/main" id="{E622DD38-B281-4FC8-B137-2D685FD05F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954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8">
            <a:extLst>
              <a:ext uri="{FF2B5EF4-FFF2-40B4-BE49-F238E27FC236}">
                <a16:creationId xmlns:a16="http://schemas.microsoft.com/office/drawing/2014/main" id="{79C5FAB2-C20A-4248-BBD4-FB3B724813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448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9">
            <a:extLst>
              <a:ext uri="{FF2B5EF4-FFF2-40B4-BE49-F238E27FC236}">
                <a16:creationId xmlns:a16="http://schemas.microsoft.com/office/drawing/2014/main" id="{68D346B5-0EA7-4EF4-BF85-E15FB3E3CD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3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9">
            <a:extLst>
              <a:ext uri="{FF2B5EF4-FFF2-40B4-BE49-F238E27FC236}">
                <a16:creationId xmlns:a16="http://schemas.microsoft.com/office/drawing/2014/main" id="{2809EB00-AA4C-4998-A0CB-261EA1ABBB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367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0">
            <a:extLst>
              <a:ext uri="{FF2B5EF4-FFF2-40B4-BE49-F238E27FC236}">
                <a16:creationId xmlns:a16="http://schemas.microsoft.com/office/drawing/2014/main" id="{297FEF3B-44FB-4A30-8520-93F2F18F3E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267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1">
            <a:extLst>
              <a:ext uri="{FF2B5EF4-FFF2-40B4-BE49-F238E27FC236}">
                <a16:creationId xmlns:a16="http://schemas.microsoft.com/office/drawing/2014/main" id="{F074CB1A-1BB1-4E56-9972-B457C963DA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754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2">
            <a:extLst>
              <a:ext uri="{FF2B5EF4-FFF2-40B4-BE49-F238E27FC236}">
                <a16:creationId xmlns:a16="http://schemas.microsoft.com/office/drawing/2014/main" id="{C020A695-B802-4B4C-87A1-A1A26D6446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54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3">
            <a:extLst>
              <a:ext uri="{FF2B5EF4-FFF2-40B4-BE49-F238E27FC236}">
                <a16:creationId xmlns:a16="http://schemas.microsoft.com/office/drawing/2014/main" id="{3AE32D33-C964-4776-AC97-7EB10A1DE1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2">
            <a:extLst>
              <a:ext uri="{FF2B5EF4-FFF2-40B4-BE49-F238E27FC236}">
                <a16:creationId xmlns:a16="http://schemas.microsoft.com/office/drawing/2014/main" id="{B4990662-D8DB-4812-8250-70BBA16EFE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5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0">
            <a:extLst>
              <a:ext uri="{FF2B5EF4-FFF2-40B4-BE49-F238E27FC236}">
                <a16:creationId xmlns:a16="http://schemas.microsoft.com/office/drawing/2014/main" id="{51BD4FB9-E245-4618-AB02-411CAB86E9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2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1">
            <a:extLst>
              <a:ext uri="{FF2B5EF4-FFF2-40B4-BE49-F238E27FC236}">
                <a16:creationId xmlns:a16="http://schemas.microsoft.com/office/drawing/2014/main" id="{6DAB2E0A-8768-414A-970B-BDE74C649C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81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2">
            <a:extLst>
              <a:ext uri="{FF2B5EF4-FFF2-40B4-BE49-F238E27FC236}">
                <a16:creationId xmlns:a16="http://schemas.microsoft.com/office/drawing/2014/main" id="{91BE6A81-27D6-44DC-BAD0-6797EB27B5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7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3">
            <a:extLst>
              <a:ext uri="{FF2B5EF4-FFF2-40B4-BE49-F238E27FC236}">
                <a16:creationId xmlns:a16="http://schemas.microsoft.com/office/drawing/2014/main" id="{82F093A4-5758-4195-8B31-7F77456E18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05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4">
            <a:extLst>
              <a:ext uri="{FF2B5EF4-FFF2-40B4-BE49-F238E27FC236}">
                <a16:creationId xmlns:a16="http://schemas.microsoft.com/office/drawing/2014/main" id="{74262FB1-8962-4125-A6E4-34410E0281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4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5">
            <a:extLst>
              <a:ext uri="{FF2B5EF4-FFF2-40B4-BE49-F238E27FC236}">
                <a16:creationId xmlns:a16="http://schemas.microsoft.com/office/drawing/2014/main" id="{412B45C5-A912-4DB0-922E-0508BDAE96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74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6">
            <a:extLst>
              <a:ext uri="{FF2B5EF4-FFF2-40B4-BE49-F238E27FC236}">
                <a16:creationId xmlns:a16="http://schemas.microsoft.com/office/drawing/2014/main" id="{57E0D102-E866-46C2-AD98-9C1E686696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22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7">
            <a:extLst>
              <a:ext uri="{FF2B5EF4-FFF2-40B4-BE49-F238E27FC236}">
                <a16:creationId xmlns:a16="http://schemas.microsoft.com/office/drawing/2014/main" id="{9A37BBF9-1F62-4CDB-85CA-0B662C6299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8">
            <a:extLst>
              <a:ext uri="{FF2B5EF4-FFF2-40B4-BE49-F238E27FC236}">
                <a16:creationId xmlns:a16="http://schemas.microsoft.com/office/drawing/2014/main" id="{C5BAA84C-415B-401A-BF6D-52E030FE02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18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9">
            <a:extLst>
              <a:ext uri="{FF2B5EF4-FFF2-40B4-BE49-F238E27FC236}">
                <a16:creationId xmlns:a16="http://schemas.microsoft.com/office/drawing/2014/main" id="{51302F38-BA83-4912-BA8E-5349D83BD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0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3">
            <a:extLst>
              <a:ext uri="{FF2B5EF4-FFF2-40B4-BE49-F238E27FC236}">
                <a16:creationId xmlns:a16="http://schemas.microsoft.com/office/drawing/2014/main" id="{A13078F7-EF51-4D10-BE4A-B5B0888523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37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0">
            <a:extLst>
              <a:ext uri="{FF2B5EF4-FFF2-40B4-BE49-F238E27FC236}">
                <a16:creationId xmlns:a16="http://schemas.microsoft.com/office/drawing/2014/main" id="{2D56D825-3C88-4C60-9CC5-E68E02A16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98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1">
            <a:extLst>
              <a:ext uri="{FF2B5EF4-FFF2-40B4-BE49-F238E27FC236}">
                <a16:creationId xmlns:a16="http://schemas.microsoft.com/office/drawing/2014/main" id="{55251E73-9DF7-4BB0-B04E-9A09480E9C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8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2">
            <a:extLst>
              <a:ext uri="{FF2B5EF4-FFF2-40B4-BE49-F238E27FC236}">
                <a16:creationId xmlns:a16="http://schemas.microsoft.com/office/drawing/2014/main" id="{C1F98535-A480-4C50-8DF5-2172E201A8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57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3">
            <a:extLst>
              <a:ext uri="{FF2B5EF4-FFF2-40B4-BE49-F238E27FC236}">
                <a16:creationId xmlns:a16="http://schemas.microsoft.com/office/drawing/2014/main" id="{9C69D3B9-FACD-424C-80D4-C72F26769B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7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4">
            <a:extLst>
              <a:ext uri="{FF2B5EF4-FFF2-40B4-BE49-F238E27FC236}">
                <a16:creationId xmlns:a16="http://schemas.microsoft.com/office/drawing/2014/main" id="{0B0196DD-BCD8-4F80-A0CE-A7E9475701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84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5">
            <a:extLst>
              <a:ext uri="{FF2B5EF4-FFF2-40B4-BE49-F238E27FC236}">
                <a16:creationId xmlns:a16="http://schemas.microsoft.com/office/drawing/2014/main" id="{FAB99D6C-4E97-4CAE-8A38-AB0F29A34F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9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6">
            <a:extLst>
              <a:ext uri="{FF2B5EF4-FFF2-40B4-BE49-F238E27FC236}">
                <a16:creationId xmlns:a16="http://schemas.microsoft.com/office/drawing/2014/main" id="{5FAF04BB-0030-4652-A0B4-6FDC234B74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0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7">
            <a:extLst>
              <a:ext uri="{FF2B5EF4-FFF2-40B4-BE49-F238E27FC236}">
                <a16:creationId xmlns:a16="http://schemas.microsoft.com/office/drawing/2014/main" id="{08909071-10CD-4BE2-AD96-EEEFA25832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00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8">
            <a:extLst>
              <a:ext uri="{FF2B5EF4-FFF2-40B4-BE49-F238E27FC236}">
                <a16:creationId xmlns:a16="http://schemas.microsoft.com/office/drawing/2014/main" id="{F86697AE-DB2B-4AF9-A201-097135C1AF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45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9">
            <a:extLst>
              <a:ext uri="{FF2B5EF4-FFF2-40B4-BE49-F238E27FC236}">
                <a16:creationId xmlns:a16="http://schemas.microsoft.com/office/drawing/2014/main" id="{C2E8292F-73B4-4A11-BA56-83B01E579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0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4">
            <a:extLst>
              <a:ext uri="{FF2B5EF4-FFF2-40B4-BE49-F238E27FC236}">
                <a16:creationId xmlns:a16="http://schemas.microsoft.com/office/drawing/2014/main" id="{8557203B-8786-4AFB-AFB1-2B7B7F3566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67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0">
            <a:extLst>
              <a:ext uri="{FF2B5EF4-FFF2-40B4-BE49-F238E27FC236}">
                <a16:creationId xmlns:a16="http://schemas.microsoft.com/office/drawing/2014/main" id="{226C32A2-56F9-4811-8454-E2606A9E36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07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1">
            <a:extLst>
              <a:ext uri="{FF2B5EF4-FFF2-40B4-BE49-F238E27FC236}">
                <a16:creationId xmlns:a16="http://schemas.microsoft.com/office/drawing/2014/main" id="{53FE86F1-E87C-417B-8163-FDBD9EDC4E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2">
            <a:extLst>
              <a:ext uri="{FF2B5EF4-FFF2-40B4-BE49-F238E27FC236}">
                <a16:creationId xmlns:a16="http://schemas.microsoft.com/office/drawing/2014/main" id="{72A37A60-0308-4ABB-ACA3-AE9D8803AA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5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3">
            <a:extLst>
              <a:ext uri="{FF2B5EF4-FFF2-40B4-BE49-F238E27FC236}">
                <a16:creationId xmlns:a16="http://schemas.microsoft.com/office/drawing/2014/main" id="{BE2EBC33-AAB0-490F-9097-117DF55558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6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4">
            <a:extLst>
              <a:ext uri="{FF2B5EF4-FFF2-40B4-BE49-F238E27FC236}">
                <a16:creationId xmlns:a16="http://schemas.microsoft.com/office/drawing/2014/main" id="{BF96FCE2-DFAC-4EB8-A33E-6D5C8A3E94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5">
            <a:extLst>
              <a:ext uri="{FF2B5EF4-FFF2-40B4-BE49-F238E27FC236}">
                <a16:creationId xmlns:a16="http://schemas.microsoft.com/office/drawing/2014/main" id="{54D766EB-363F-4389-8647-B44A4A9111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54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6">
            <a:extLst>
              <a:ext uri="{FF2B5EF4-FFF2-40B4-BE49-F238E27FC236}">
                <a16:creationId xmlns:a16="http://schemas.microsoft.com/office/drawing/2014/main" id="{59228B53-4BEC-4AA9-8357-CF67A626B7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1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7">
            <a:extLst>
              <a:ext uri="{FF2B5EF4-FFF2-40B4-BE49-F238E27FC236}">
                <a16:creationId xmlns:a16="http://schemas.microsoft.com/office/drawing/2014/main" id="{37953FF4-6C5B-431E-A144-6917055F4A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52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8">
            <a:extLst>
              <a:ext uri="{FF2B5EF4-FFF2-40B4-BE49-F238E27FC236}">
                <a16:creationId xmlns:a16="http://schemas.microsoft.com/office/drawing/2014/main" id="{A2A17EF3-35D5-4070-BECE-006B9F71CA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4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9">
            <a:extLst>
              <a:ext uri="{FF2B5EF4-FFF2-40B4-BE49-F238E27FC236}">
                <a16:creationId xmlns:a16="http://schemas.microsoft.com/office/drawing/2014/main" id="{28C4D66C-46BE-426C-AF59-F260919B6F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9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5">
            <a:extLst>
              <a:ext uri="{FF2B5EF4-FFF2-40B4-BE49-F238E27FC236}">
                <a16:creationId xmlns:a16="http://schemas.microsoft.com/office/drawing/2014/main" id="{9B20585E-A157-4B22-9502-4A7E810F2E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58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0">
            <a:extLst>
              <a:ext uri="{FF2B5EF4-FFF2-40B4-BE49-F238E27FC236}">
                <a16:creationId xmlns:a16="http://schemas.microsoft.com/office/drawing/2014/main" id="{CF893E4A-7877-4270-B73D-57782BBEE5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1">
            <a:extLst>
              <a:ext uri="{FF2B5EF4-FFF2-40B4-BE49-F238E27FC236}">
                <a16:creationId xmlns:a16="http://schemas.microsoft.com/office/drawing/2014/main" id="{825D7F6C-19C6-42F9-ACDD-1D236D28F2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2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2">
            <a:extLst>
              <a:ext uri="{FF2B5EF4-FFF2-40B4-BE49-F238E27FC236}">
                <a16:creationId xmlns:a16="http://schemas.microsoft.com/office/drawing/2014/main" id="{45C83800-9480-4B65-818A-2F8F8685CA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28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3">
            <a:extLst>
              <a:ext uri="{FF2B5EF4-FFF2-40B4-BE49-F238E27FC236}">
                <a16:creationId xmlns:a16="http://schemas.microsoft.com/office/drawing/2014/main" id="{2A8474C8-6FAD-44B0-9FD3-B6DB7A3299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52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4">
            <a:extLst>
              <a:ext uri="{FF2B5EF4-FFF2-40B4-BE49-F238E27FC236}">
                <a16:creationId xmlns:a16="http://schemas.microsoft.com/office/drawing/2014/main" id="{2B617321-6599-412B-86F4-1B2D56D7A9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23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5">
            <a:extLst>
              <a:ext uri="{FF2B5EF4-FFF2-40B4-BE49-F238E27FC236}">
                <a16:creationId xmlns:a16="http://schemas.microsoft.com/office/drawing/2014/main" id="{A8E16828-585D-4A5B-94F8-FB2FEEEF8F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96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6">
            <a:extLst>
              <a:ext uri="{FF2B5EF4-FFF2-40B4-BE49-F238E27FC236}">
                <a16:creationId xmlns:a16="http://schemas.microsoft.com/office/drawing/2014/main" id="{E7418AC9-1B09-49C6-8006-1D4F6DA2F5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22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7">
            <a:extLst>
              <a:ext uri="{FF2B5EF4-FFF2-40B4-BE49-F238E27FC236}">
                <a16:creationId xmlns:a16="http://schemas.microsoft.com/office/drawing/2014/main" id="{6BC58378-83F6-480D-874E-1F47B16F08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97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8">
            <a:extLst>
              <a:ext uri="{FF2B5EF4-FFF2-40B4-BE49-F238E27FC236}">
                <a16:creationId xmlns:a16="http://schemas.microsoft.com/office/drawing/2014/main" id="{3801C451-5F5E-42C8-9915-E04DF69F71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9">
            <a:extLst>
              <a:ext uri="{FF2B5EF4-FFF2-40B4-BE49-F238E27FC236}">
                <a16:creationId xmlns:a16="http://schemas.microsoft.com/office/drawing/2014/main" id="{021E8421-93A0-4A4C-A16E-D94D5A486C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5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6">
            <a:extLst>
              <a:ext uri="{FF2B5EF4-FFF2-40B4-BE49-F238E27FC236}">
                <a16:creationId xmlns:a16="http://schemas.microsoft.com/office/drawing/2014/main" id="{50DAB720-1E67-4F04-BA0D-7A74A57CB4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693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0">
            <a:extLst>
              <a:ext uri="{FF2B5EF4-FFF2-40B4-BE49-F238E27FC236}">
                <a16:creationId xmlns:a16="http://schemas.microsoft.com/office/drawing/2014/main" id="{E7660A2D-D2A8-4292-88E7-433A480402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36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1">
            <a:extLst>
              <a:ext uri="{FF2B5EF4-FFF2-40B4-BE49-F238E27FC236}">
                <a16:creationId xmlns:a16="http://schemas.microsoft.com/office/drawing/2014/main" id="{E1C35FF1-88B0-4E38-AE2C-B058A8BA55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0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2">
            <a:extLst>
              <a:ext uri="{FF2B5EF4-FFF2-40B4-BE49-F238E27FC236}">
                <a16:creationId xmlns:a16="http://schemas.microsoft.com/office/drawing/2014/main" id="{D1666D41-25B4-4E4C-AD0E-6F0BB475F1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5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3">
            <a:extLst>
              <a:ext uri="{FF2B5EF4-FFF2-40B4-BE49-F238E27FC236}">
                <a16:creationId xmlns:a16="http://schemas.microsoft.com/office/drawing/2014/main" id="{D57F0906-1070-48CE-8DAF-E5319E0347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26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4">
            <a:extLst>
              <a:ext uri="{FF2B5EF4-FFF2-40B4-BE49-F238E27FC236}">
                <a16:creationId xmlns:a16="http://schemas.microsoft.com/office/drawing/2014/main" id="{A76DF942-A5A0-4987-AEAA-C687E5B509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12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5">
            <a:extLst>
              <a:ext uri="{FF2B5EF4-FFF2-40B4-BE49-F238E27FC236}">
                <a16:creationId xmlns:a16="http://schemas.microsoft.com/office/drawing/2014/main" id="{6FBA5D77-49C6-49A5-8528-8716DC59AA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5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6">
            <a:extLst>
              <a:ext uri="{FF2B5EF4-FFF2-40B4-BE49-F238E27FC236}">
                <a16:creationId xmlns:a16="http://schemas.microsoft.com/office/drawing/2014/main" id="{E77C1D7A-2C04-4BDF-A6A8-3830C5D6AD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27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7">
            <a:extLst>
              <a:ext uri="{FF2B5EF4-FFF2-40B4-BE49-F238E27FC236}">
                <a16:creationId xmlns:a16="http://schemas.microsoft.com/office/drawing/2014/main" id="{8814C3E5-C04B-4FDB-977D-A5F97FDCE6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709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8">
            <a:extLst>
              <a:ext uri="{FF2B5EF4-FFF2-40B4-BE49-F238E27FC236}">
                <a16:creationId xmlns:a16="http://schemas.microsoft.com/office/drawing/2014/main" id="{B410DB8D-83CB-4CEB-8F03-10F985C30D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656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9">
            <a:extLst>
              <a:ext uri="{FF2B5EF4-FFF2-40B4-BE49-F238E27FC236}">
                <a16:creationId xmlns:a16="http://schemas.microsoft.com/office/drawing/2014/main" id="{41623404-BBE6-490E-8EF7-352CBA55BB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7">
            <a:extLst>
              <a:ext uri="{FF2B5EF4-FFF2-40B4-BE49-F238E27FC236}">
                <a16:creationId xmlns:a16="http://schemas.microsoft.com/office/drawing/2014/main" id="{7867C4E4-6824-4F1A-9477-FE00786FAB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24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0">
            <a:extLst>
              <a:ext uri="{FF2B5EF4-FFF2-40B4-BE49-F238E27FC236}">
                <a16:creationId xmlns:a16="http://schemas.microsoft.com/office/drawing/2014/main" id="{84C63DCB-51A5-4ADE-9E5D-0F8E8E6A8C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781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1">
            <a:extLst>
              <a:ext uri="{FF2B5EF4-FFF2-40B4-BE49-F238E27FC236}">
                <a16:creationId xmlns:a16="http://schemas.microsoft.com/office/drawing/2014/main" id="{17941E21-9AD0-472B-AD1A-A6A0A9985D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83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2">
            <a:extLst>
              <a:ext uri="{FF2B5EF4-FFF2-40B4-BE49-F238E27FC236}">
                <a16:creationId xmlns:a16="http://schemas.microsoft.com/office/drawing/2014/main" id="{1F5EAFED-B56B-45C7-8E76-88CBFC965B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89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3">
            <a:extLst>
              <a:ext uri="{FF2B5EF4-FFF2-40B4-BE49-F238E27FC236}">
                <a16:creationId xmlns:a16="http://schemas.microsoft.com/office/drawing/2014/main" id="{B242EC96-E703-4EA4-841E-F4E60AD24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3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4">
            <a:extLst>
              <a:ext uri="{FF2B5EF4-FFF2-40B4-BE49-F238E27FC236}">
                <a16:creationId xmlns:a16="http://schemas.microsoft.com/office/drawing/2014/main" id="{4CB223B7-81B2-46C6-8085-6282B8E688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32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5">
            <a:extLst>
              <a:ext uri="{FF2B5EF4-FFF2-40B4-BE49-F238E27FC236}">
                <a16:creationId xmlns:a16="http://schemas.microsoft.com/office/drawing/2014/main" id="{2E9466BF-4E16-478C-B170-A331EC6E3A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21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6">
            <a:extLst>
              <a:ext uri="{FF2B5EF4-FFF2-40B4-BE49-F238E27FC236}">
                <a16:creationId xmlns:a16="http://schemas.microsoft.com/office/drawing/2014/main" id="{82420251-77B4-4C9A-80E5-8872F4B59E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62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7">
            <a:extLst>
              <a:ext uri="{FF2B5EF4-FFF2-40B4-BE49-F238E27FC236}">
                <a16:creationId xmlns:a16="http://schemas.microsoft.com/office/drawing/2014/main" id="{4D92A136-C0F8-4402-96EC-58FC290D3A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63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8">
            <a:extLst>
              <a:ext uri="{FF2B5EF4-FFF2-40B4-BE49-F238E27FC236}">
                <a16:creationId xmlns:a16="http://schemas.microsoft.com/office/drawing/2014/main" id="{C5527844-B5D0-4C5D-886C-34BD332E73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21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9">
            <a:extLst>
              <a:ext uri="{FF2B5EF4-FFF2-40B4-BE49-F238E27FC236}">
                <a16:creationId xmlns:a16="http://schemas.microsoft.com/office/drawing/2014/main" id="{6443B5BC-6042-4DB0-B61F-4A9CF5576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0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8">
            <a:extLst>
              <a:ext uri="{FF2B5EF4-FFF2-40B4-BE49-F238E27FC236}">
                <a16:creationId xmlns:a16="http://schemas.microsoft.com/office/drawing/2014/main" id="{AD12952F-258B-4E17-B8D7-C13411612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00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0">
            <a:extLst>
              <a:ext uri="{FF2B5EF4-FFF2-40B4-BE49-F238E27FC236}">
                <a16:creationId xmlns:a16="http://schemas.microsoft.com/office/drawing/2014/main" id="{15125A2C-4644-4710-8E60-46181E38CD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78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1">
            <a:extLst>
              <a:ext uri="{FF2B5EF4-FFF2-40B4-BE49-F238E27FC236}">
                <a16:creationId xmlns:a16="http://schemas.microsoft.com/office/drawing/2014/main" id="{C62546B8-C617-46EA-8AEC-D0DB356228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8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2">
            <a:extLst>
              <a:ext uri="{FF2B5EF4-FFF2-40B4-BE49-F238E27FC236}">
                <a16:creationId xmlns:a16="http://schemas.microsoft.com/office/drawing/2014/main" id="{BAF6FE55-994F-49A6-9BE3-91831F9F71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477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3">
            <a:extLst>
              <a:ext uri="{FF2B5EF4-FFF2-40B4-BE49-F238E27FC236}">
                <a16:creationId xmlns:a16="http://schemas.microsoft.com/office/drawing/2014/main" id="{3339D0F7-BE20-4D47-80B5-206CEF459F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67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4">
            <a:extLst>
              <a:ext uri="{FF2B5EF4-FFF2-40B4-BE49-F238E27FC236}">
                <a16:creationId xmlns:a16="http://schemas.microsoft.com/office/drawing/2014/main" id="{F7AAA176-B2BE-400A-97AD-381AE3AB9B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469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5">
            <a:extLst>
              <a:ext uri="{FF2B5EF4-FFF2-40B4-BE49-F238E27FC236}">
                <a16:creationId xmlns:a16="http://schemas.microsoft.com/office/drawing/2014/main" id="{E703A4E4-1E16-4FCD-911E-BE8F0DD33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75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6">
            <a:extLst>
              <a:ext uri="{FF2B5EF4-FFF2-40B4-BE49-F238E27FC236}">
                <a16:creationId xmlns:a16="http://schemas.microsoft.com/office/drawing/2014/main" id="{414AF99A-5D05-4C6A-B906-0353161FE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05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7">
            <a:extLst>
              <a:ext uri="{FF2B5EF4-FFF2-40B4-BE49-F238E27FC236}">
                <a16:creationId xmlns:a16="http://schemas.microsoft.com/office/drawing/2014/main" id="{C8BF8DBB-AAC1-4BBE-B1A5-44F1AB6D32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69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8">
            <a:extLst>
              <a:ext uri="{FF2B5EF4-FFF2-40B4-BE49-F238E27FC236}">
                <a16:creationId xmlns:a16="http://schemas.microsoft.com/office/drawing/2014/main" id="{29EBCFE8-E5CB-47DD-A84F-F02F3BAB28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558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9">
            <a:extLst>
              <a:ext uri="{FF2B5EF4-FFF2-40B4-BE49-F238E27FC236}">
                <a16:creationId xmlns:a16="http://schemas.microsoft.com/office/drawing/2014/main" id="{58FBEC40-A467-48DA-B8E6-9C39934778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20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9">
            <a:extLst>
              <a:ext uri="{FF2B5EF4-FFF2-40B4-BE49-F238E27FC236}">
                <a16:creationId xmlns:a16="http://schemas.microsoft.com/office/drawing/2014/main" id="{C351F70E-33A4-485A-B6D4-58CD142AE0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95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0">
            <a:extLst>
              <a:ext uri="{FF2B5EF4-FFF2-40B4-BE49-F238E27FC236}">
                <a16:creationId xmlns:a16="http://schemas.microsoft.com/office/drawing/2014/main" id="{3B53CB67-153E-4F65-8C10-3FC978E611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50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1">
            <a:extLst>
              <a:ext uri="{FF2B5EF4-FFF2-40B4-BE49-F238E27FC236}">
                <a16:creationId xmlns:a16="http://schemas.microsoft.com/office/drawing/2014/main" id="{72BD9AA3-5FB5-4FE3-B568-633F970C4B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978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2">
            <a:extLst>
              <a:ext uri="{FF2B5EF4-FFF2-40B4-BE49-F238E27FC236}">
                <a16:creationId xmlns:a16="http://schemas.microsoft.com/office/drawing/2014/main" id="{3DCA15BA-4070-4681-969E-6BE740EF1E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523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3">
            <a:extLst>
              <a:ext uri="{FF2B5EF4-FFF2-40B4-BE49-F238E27FC236}">
                <a16:creationId xmlns:a16="http://schemas.microsoft.com/office/drawing/2014/main" id="{2A7B9CE7-6267-42EE-B5EE-CE0DB41779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2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4">
            <a:extLst>
              <a:ext uri="{FF2B5EF4-FFF2-40B4-BE49-F238E27FC236}">
                <a16:creationId xmlns:a16="http://schemas.microsoft.com/office/drawing/2014/main" id="{788C8B52-4841-4E86-AA8A-EA12BBCADB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853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5">
            <a:extLst>
              <a:ext uri="{FF2B5EF4-FFF2-40B4-BE49-F238E27FC236}">
                <a16:creationId xmlns:a16="http://schemas.microsoft.com/office/drawing/2014/main" id="{B2251F8D-0B3F-4D7A-8C43-8C0280FC40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026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6">
            <a:extLst>
              <a:ext uri="{FF2B5EF4-FFF2-40B4-BE49-F238E27FC236}">
                <a16:creationId xmlns:a16="http://schemas.microsoft.com/office/drawing/2014/main" id="{8DAFBC3B-B26A-4ACD-B62F-D1CE215DB2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85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7">
            <a:extLst>
              <a:ext uri="{FF2B5EF4-FFF2-40B4-BE49-F238E27FC236}">
                <a16:creationId xmlns:a16="http://schemas.microsoft.com/office/drawing/2014/main" id="{A80FFB20-89D3-4CB5-AB85-7BF64F9BFC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065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8">
            <a:extLst>
              <a:ext uri="{FF2B5EF4-FFF2-40B4-BE49-F238E27FC236}">
                <a16:creationId xmlns:a16="http://schemas.microsoft.com/office/drawing/2014/main" id="{41717876-FD02-4CAC-B762-9FE46C81CE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067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9">
            <a:extLst>
              <a:ext uri="{FF2B5EF4-FFF2-40B4-BE49-F238E27FC236}">
                <a16:creationId xmlns:a16="http://schemas.microsoft.com/office/drawing/2014/main" id="{FCD4CB11-A6E5-4DB2-A988-77FE5E0C07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1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193</vt:i4>
      </vt:variant>
    </vt:vector>
  </HeadingPairs>
  <TitlesOfParts>
    <vt:vector size="19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Cui Jianing</dc:creator>
  <cp:lastModifiedBy>Cui Jianing</cp:lastModifiedBy>
  <cp:revision>1</cp:revision>
  <dcterms:created xsi:type="dcterms:W3CDTF">2020-05-09T21:28:54Z</dcterms:created>
  <dcterms:modified xsi:type="dcterms:W3CDTF">2020-05-09T21:29:20Z</dcterms:modified>
</cp:coreProperties>
</file>